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453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496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6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691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739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29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14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399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960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772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826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8C41-96C7-4E35-9FF7-EA157B8BFFC2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FC5C-4052-40CE-A0AD-B616442B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61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1897574" y="2943779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1884874" y="3177459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;VWMPWAOEVJREIAVNKAENEOI NO;N KF MVEOAKJ VKEAROVMKBNPBPA[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5132900" y="2970130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120200" y="320381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solidFill>
                  <a:srgbClr val="808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;VWMPWAOEVJREIAVNKAENEOI NO;N KF MVEOAKJ VKEAROVMKBNPBPA[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8292026" y="2967514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8279326" y="3201194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solidFill>
                  <a:srgbClr val="808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;VWMPWAOEVJREIAVNKAENEOI NO;N KF MVEOAKJ VKEAROVMKBNPBPA[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15851" y="4724558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3903151" y="494839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solidFill>
                  <a:srgbClr val="808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;VWMPWAOEVJREIAVNKAENEOI NO;N KF MVEOAKJ VKEAROVMKBNPBPA[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7593083" y="4745350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580383" y="497903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smtClean="0">
                <a:solidFill>
                  <a:srgbClr val="808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;VWMPWAOEVJREIAVNKAENEOI NO;N KF MVEOAKJ VKEAROVMKBNPBPA[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3493316" y="432616"/>
            <a:ext cx="555434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SALES PROCESS FLOW </a:t>
            </a:r>
            <a:r>
              <a:rPr lang="en-US" sz="2600" b="1" dirty="0" smtClean="0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DIAGRAM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Isosceles Triangle 51"/>
          <p:cNvSpPr/>
          <p:nvPr/>
        </p:nvSpPr>
        <p:spPr>
          <a:xfrm rot="5400000">
            <a:off x="2380933" y="5208823"/>
            <a:ext cx="128905" cy="11176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rot="16200000">
            <a:off x="1411288" y="4680503"/>
            <a:ext cx="119062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1996441" y="5268830"/>
            <a:ext cx="35052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Isosceles Triangle 55"/>
          <p:cNvSpPr/>
          <p:nvPr/>
        </p:nvSpPr>
        <p:spPr>
          <a:xfrm rot="5400000">
            <a:off x="4946967" y="3375342"/>
            <a:ext cx="128905" cy="11176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rot="10800000">
            <a:off x="4528820" y="3430269"/>
            <a:ext cx="35052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3951287" y="4019232"/>
            <a:ext cx="119062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Isosceles Triangle 58"/>
          <p:cNvSpPr/>
          <p:nvPr/>
        </p:nvSpPr>
        <p:spPr>
          <a:xfrm rot="10800000">
            <a:off x="7458270" y="4601845"/>
            <a:ext cx="128905" cy="11176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rot="16200000">
            <a:off x="6926457" y="3986213"/>
            <a:ext cx="119062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7185220" y="3403600"/>
            <a:ext cx="35052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Isosceles Triangle 61"/>
          <p:cNvSpPr/>
          <p:nvPr/>
        </p:nvSpPr>
        <p:spPr>
          <a:xfrm rot="10800000" flipV="1">
            <a:off x="9840738" y="3988433"/>
            <a:ext cx="128905" cy="11176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16200000">
            <a:off x="9309560" y="4736146"/>
            <a:ext cx="119062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9563243" y="5318758"/>
            <a:ext cx="35052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72" descr="templatelabgr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930" y="6123620"/>
            <a:ext cx="1631950" cy="469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0" name="Picture 62" descr="he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262" y="1798478"/>
            <a:ext cx="1162050" cy="1004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1" name="Picture 63" descr="hex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411" y="1776730"/>
            <a:ext cx="1177925" cy="1019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2" name="Picture 63" descr="he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055" y="1752123"/>
            <a:ext cx="1162050" cy="1004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3" name="Picture 192" descr="he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335" y="4690745"/>
            <a:ext cx="1162050" cy="10048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4" name="Picture 193" descr="hex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357" y="4698837"/>
            <a:ext cx="1177925" cy="1019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1909937" y="1910238"/>
            <a:ext cx="1136650" cy="90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5439974" y="1882298"/>
            <a:ext cx="1136650" cy="90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8971280" y="1867376"/>
            <a:ext cx="1136650" cy="90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2700655" y="4804882"/>
            <a:ext cx="1136650" cy="90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6379404" y="4781150"/>
            <a:ext cx="1136650" cy="90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87"/>
          <p:cNvSpPr>
            <a:spLocks noChangeArrowheads="1"/>
          </p:cNvSpPr>
          <p:nvPr/>
        </p:nvSpPr>
        <p:spPr bwMode="auto">
          <a:xfrm>
            <a:off x="990600" y="-635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53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49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USER</cp:lastModifiedBy>
  <cp:revision>5</cp:revision>
  <dcterms:created xsi:type="dcterms:W3CDTF">2021-06-28T02:51:57Z</dcterms:created>
  <dcterms:modified xsi:type="dcterms:W3CDTF">2021-09-08T08:11:57Z</dcterms:modified>
</cp:coreProperties>
</file>